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117. Hong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1923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Gospel of Thy Grace </a:t>
            </a:r>
          </a:p>
          <a:p>
            <a:r>
              <a:rPr lang="en-US" sz="3200" dirty="0"/>
              <a:t>John 3:16</a:t>
            </a:r>
          </a:p>
          <a:p>
            <a:r>
              <a:rPr lang="en-US" sz="3200" dirty="0"/>
              <a:t>A. T. Pierson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thupha’n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it mana, A Tapa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hi. </a:t>
            </a:r>
            <a:endParaRPr lang="en-US" sz="23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Gamlakah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noptuam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upna’ng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umphasak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08508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184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117. Hong Hehpihna Thupha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2018-10-11T15:39:01Z</dcterms:modified>
</cp:coreProperties>
</file>